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60"/>
  </p:normalViewPr>
  <p:slideViewPr>
    <p:cSldViewPr snapToGrid="0">
      <p:cViewPr varScale="1">
        <p:scale>
          <a:sx n="94" d="100"/>
          <a:sy n="94" d="100"/>
        </p:scale>
        <p:origin x="10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922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100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68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72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193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061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50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0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4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67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063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DDB32-F215-4862-A489-1B0287D538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27CA3-F7BE-4393-B213-0CCA72C4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87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628D5E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5876" end="25774.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06400"/>
            <a:ext cx="121920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256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Altin, Ersin</dc:creator>
  <cp:lastModifiedBy>Altin, Ersin</cp:lastModifiedBy>
  <cp:revision>2</cp:revision>
  <dcterms:created xsi:type="dcterms:W3CDTF">2018-04-18T03:12:50Z</dcterms:created>
  <dcterms:modified xsi:type="dcterms:W3CDTF">2018-04-18T03:34:25Z</dcterms:modified>
</cp:coreProperties>
</file>

<file path=docProps/thumbnail.jpeg>
</file>